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4" r:id="rId2"/>
    <p:sldId id="368" r:id="rId3"/>
    <p:sldId id="592" r:id="rId4"/>
    <p:sldId id="595" r:id="rId5"/>
    <p:sldId id="599" r:id="rId6"/>
    <p:sldId id="600" r:id="rId7"/>
    <p:sldId id="601" r:id="rId8"/>
    <p:sldId id="602" r:id="rId9"/>
    <p:sldId id="603" r:id="rId10"/>
    <p:sldId id="604" r:id="rId11"/>
    <p:sldId id="596" r:id="rId12"/>
    <p:sldId id="593" r:id="rId13"/>
    <p:sldId id="594" r:id="rId14"/>
    <p:sldId id="605" r:id="rId15"/>
    <p:sldId id="265" r:id="rId16"/>
    <p:sldId id="390" r:id="rId17"/>
    <p:sldId id="282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66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emf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2928926" y="1500174"/>
            <a:ext cx="3000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总  复  习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5983313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课堂小结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107153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学习新知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5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综合与实践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57147" y="3857628"/>
            <a:ext cx="4100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有趣的平衡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2" name="Group 42"/>
          <p:cNvGrpSpPr>
            <a:grpSpLocks/>
          </p:cNvGrpSpPr>
          <p:nvPr/>
        </p:nvGrpSpPr>
        <p:grpSpPr bwMode="auto">
          <a:xfrm>
            <a:off x="3556008" y="4929198"/>
            <a:ext cx="2159000" cy="1009650"/>
            <a:chOff x="340" y="3022"/>
            <a:chExt cx="1360" cy="636"/>
          </a:xfrm>
        </p:grpSpPr>
        <p:sp>
          <p:nvSpPr>
            <p:cNvPr id="13" name="Oval 2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4" name="Rectangle 18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随堂练习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119577"/>
            <a:ext cx="8572560" cy="1489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实验发现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通过实验可知右边的塑料袋在刻度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上放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个棋子才能保持平衡。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720" y="2834089"/>
            <a:ext cx="8572560" cy="223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如果左边的塑料袋在刻度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上放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个棋子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那么右边的塑料袋在刻度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上放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个棋子或在刻度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上放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个棋子才能保持平衡。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844" y="785794"/>
            <a:ext cx="8572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规律总结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要使竹竿保持平衡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必须使“左边的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刻度数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左边的棋子数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右边的刻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度数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右边的棋子数”。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2" name="AutoShape 2" descr="http://img1.imgtn.bdimg.com/it/u=1641790270,803545581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44" name="Picture 4" descr="http://www.jxteacher.com/UserFiles/360111001014170079/images/2013080730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071810"/>
            <a:ext cx="2886075" cy="25812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57158" y="928670"/>
            <a:ext cx="1143008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问题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1643050"/>
            <a:ext cx="842968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左边在刻度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上放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个棋子并保持不变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右边分别在各个刻度上放几个棋子才能保证平衡呢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90" y="3490610"/>
            <a:ext cx="8643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实验指导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把右边的塑料袋分别挂在刻度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1,2,3,4,5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的位置上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并使竹竿保持平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并做好记录。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28596" y="3857628"/>
            <a:ext cx="8286808" cy="185738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720" y="571480"/>
            <a:ext cx="8572560" cy="1489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实验发现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只要右边的刻度数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右边的棋子数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=12,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竹竿就会保持平衡。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20" y="2214554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规律总结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左边的刻度数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左边的棋子数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右边的刻度数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右边的棋子数。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034" y="3857628"/>
            <a:ext cx="8286808" cy="183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在“左边的刻度数与左边的棋子数的积保持不变”的条件下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右边的刻度数和所放棋子数成反比例关系。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1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2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随 </a:t>
              </a:r>
              <a:r>
                <a:rPr lang="zh-CN" altLang="en-US" sz="3200" dirty="0">
                  <a:ea typeface="黑体" pitchFamily="49" charset="-122"/>
                </a:rPr>
                <a:t>堂</a:t>
              </a:r>
              <a:r>
                <a:rPr lang="zh-CN" altLang="en-US" sz="3200" dirty="0" smtClean="0">
                  <a:ea typeface="黑体" pitchFamily="49" charset="-122"/>
                </a:rPr>
                <a:t> 练 习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85720" y="1142984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</a:rPr>
              <a:t>说说生活中有哪些实践是应用了杠杆原理的</a:t>
            </a:r>
            <a:r>
              <a:rPr lang="en-US" altLang="zh-CN" sz="3200" dirty="0" smtClean="0">
                <a:solidFill>
                  <a:schemeClr val="tx1"/>
                </a:solidFill>
              </a:rPr>
              <a:t>?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5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6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34822" name="Picture 6" descr="http://img.redocn.com/sheying/20141129/shuangrenban_3634875.jpg"/>
          <p:cNvPicPr>
            <a:picLocks noChangeAspect="1" noChangeArrowheads="1"/>
          </p:cNvPicPr>
          <p:nvPr/>
        </p:nvPicPr>
        <p:blipFill>
          <a:blip r:embed="rId6" cstate="print"/>
          <a:srcRect r="356" b="7388"/>
          <a:stretch>
            <a:fillRect/>
          </a:stretch>
        </p:blipFill>
        <p:spPr bwMode="auto">
          <a:xfrm>
            <a:off x="500034" y="1928802"/>
            <a:ext cx="3571900" cy="2342859"/>
          </a:xfrm>
          <a:prstGeom prst="rect">
            <a:avLst/>
          </a:prstGeom>
          <a:noFill/>
        </p:spPr>
      </p:pic>
      <p:pic>
        <p:nvPicPr>
          <p:cNvPr id="34818" name="Picture 2" descr="https://timgsa.baidu.com/timg?image&amp;quality=80&amp;size=b10000_10000&amp;sec=1475625581318&amp;di=32982c35df2c75bd3b3d88d02b7484cc&amp;imgtype=jpg&amp;src=http%3A%2F%2Fpic.baike.soso.com%2Fp%2F20130615%2Fbki-20130615160049-3845559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78" y="2714620"/>
            <a:ext cx="2857500" cy="2247901"/>
          </a:xfrm>
          <a:prstGeom prst="rect">
            <a:avLst/>
          </a:prstGeom>
          <a:noFill/>
        </p:spPr>
      </p:pic>
      <p:pic>
        <p:nvPicPr>
          <p:cNvPr id="34820" name="Picture 4" descr="https://timgsa.baidu.com/timg?image&amp;quality=80&amp;size=b10000_10000&amp;sec=1475625641571&amp;di=d2e43869640a6c8eda4565bee1609f9f&amp;imgtype=jpg&amp;src=http%3A%2F%2Fimg.dangzhi.com%2Fdocprv%2F20100628%2F4d47eb794a068.jpg"/>
          <p:cNvPicPr>
            <a:picLocks noChangeAspect="1" noChangeArrowheads="1"/>
          </p:cNvPicPr>
          <p:nvPr/>
        </p:nvPicPr>
        <p:blipFill>
          <a:blip r:embed="rId8" cstate="print"/>
          <a:srcRect l="11111" t="15731" r="11111" b="8758"/>
          <a:stretch>
            <a:fillRect/>
          </a:stretch>
        </p:blipFill>
        <p:spPr bwMode="auto">
          <a:xfrm>
            <a:off x="5786446" y="3469822"/>
            <a:ext cx="2857520" cy="195944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课堂小结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357158" y="1285860"/>
            <a:ext cx="783740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FadeRight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谈谈你的收获吧！</a:t>
            </a:r>
            <a:endParaRPr lang="zh-CN" altLang="en-US" sz="54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9089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250030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71472" y="1142984"/>
            <a:ext cx="7929618" cy="314327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endParaRPr lang="zh-CN" alt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4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642910" y="1436423"/>
            <a:ext cx="72866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杠杆原理及其在生活中的应用。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10" y="2656233"/>
            <a:ext cx="7286676" cy="84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杠杆平衡与反比例之间的关系。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学 习 新 知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0481" name="AutoShape 1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2" name="AutoShape 2" descr="C:\Users\Administrator\AppData\Roaming\Tencent\Users\271766067\QQ\WinTemp\RichOle\(EXXCVQ76HLVE]QFLQ A5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3314" name="Picture 2" descr="http://imgs1.rybbaby.com/uploadfile/20140820/20140820133746_453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214422"/>
            <a:ext cx="6072230" cy="455969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58" y="1071546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实验用具的制作步骤：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57224" y="1986969"/>
            <a:ext cx="6572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选一根粗细均匀的竹竿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长约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 m)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7224" y="3129977"/>
            <a:ext cx="7429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在中点的位置打个小孔并拴上绳子。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224" y="4143380"/>
            <a:ext cx="6572296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从中点开始每隔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 cm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做一个记号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可以刻一个小槽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57158" y="928670"/>
            <a:ext cx="1143008" cy="571504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问题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58" y="1643050"/>
            <a:ext cx="8429684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如果塑料袋挂在竹竿左右两边刻度相同的地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方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怎样放棋子才能保证平衡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58" y="3102166"/>
            <a:ext cx="8429684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如果左右两个塑料袋放入同样多的棋子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它们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移动到什么样的位置才能保证平衡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7158" y="4561282"/>
            <a:ext cx="8429684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左边的塑料袋在刻度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放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个棋子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右边的塑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料袋在刻度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放几个才能保证平衡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42908" y="714356"/>
            <a:ext cx="8929750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如果塑料袋挂在竹竿左右两边刻度相同的地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方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怎样放棋子才能保证平衡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2393319"/>
            <a:ext cx="857256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实验指导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把两个塑料袋分别挂在竹竿左右两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边刻度相同的地方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尝试在左边的塑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料袋里分别放入不同数量的棋子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要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保持竹竿平衡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尝试着在右边的塑料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袋中放入棋子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并整理好记录。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285860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实验发现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从实验的数据看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左右两边塑料袋中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的棋子数相同。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3287001"/>
            <a:ext cx="8572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规律总结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如果塑料袋挂在竹竿左右两边刻度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相同的地方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放相同数量的棋子能保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持平衡。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42908" y="714356"/>
            <a:ext cx="8929750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如果左右两个塑料袋放入同样多的棋子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它们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移动到什么样的位置才能保证平衡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844" y="2393319"/>
            <a:ext cx="8858280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实验指导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在两个塑料袋里分别放入同样多的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棋子。尝试把塑料袋分别挂在竹竿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</a:t>
            </a: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两侧不同的位置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来回移动塑料袋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的位置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使竹竿保持平衡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并做好记录。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285860"/>
            <a:ext cx="8572560" cy="1489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实验发现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从实验的数据看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塑料袋在竹竿左右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两侧的刻度相同。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3287001"/>
            <a:ext cx="8572560" cy="223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规律总结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如果左右两个塑料袋里放入同样多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的棋子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那么它们移动到与中点距离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相等的位置时才能保持平衡。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42908" y="1001207"/>
            <a:ext cx="892975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左边的塑料袋在刻度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放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个棋子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右边的塑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料袋在刻度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放几个才能保证平衡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720" y="2930910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如果左边的塑料袋在刻度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上放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个棋子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右边的塑料袋在刻度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上放几个呢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在刻度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上呢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13427</TotalTime>
  <Words>793</Words>
  <Application>Microsoft Office PowerPoint</Application>
  <PresentationFormat>全屏显示(4:3)</PresentationFormat>
  <Paragraphs>73</Paragraphs>
  <Slides>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人教版数学六年级数学下册总复习</dc:title>
  <dc:creator>吉林梓翰教育图书有限公司</dc:creator>
  <cp:lastModifiedBy>lenovop</cp:lastModifiedBy>
  <cp:revision>1515</cp:revision>
  <dcterms:created xsi:type="dcterms:W3CDTF">2015-11-21T07:20:00Z</dcterms:created>
  <dcterms:modified xsi:type="dcterms:W3CDTF">2021-11-01T03:21:49Z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